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43205400"/>
  <p:notesSz cx="6743700" cy="96393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5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50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259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012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376526" algn="l" defTabSz="95061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851831" algn="l" defTabSz="95061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327136" algn="l" defTabSz="95061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802441" algn="l" defTabSz="95061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1F7B"/>
    <a:srgbClr val="080892"/>
    <a:srgbClr val="644036"/>
    <a:srgbClr val="006600"/>
    <a:srgbClr val="0C0CDE"/>
    <a:srgbClr val="0000FF"/>
    <a:srgbClr val="003300"/>
    <a:srgbClr val="FF9900"/>
    <a:srgbClr val="FF6600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6571" autoAdjust="0"/>
  </p:normalViewPr>
  <p:slideViewPr>
    <p:cSldViewPr>
      <p:cViewPr>
        <p:scale>
          <a:sx n="10" d="100"/>
          <a:sy n="10" d="100"/>
        </p:scale>
        <p:origin x="-4446" y="-1116"/>
      </p:cViewPr>
      <p:guideLst>
        <p:guide orient="horz" pos="13608"/>
        <p:guide pos="10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27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5" tIns="44783" rIns="89565" bIns="447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870" y="0"/>
            <a:ext cx="292227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5" tIns="44783" rIns="89565" bIns="447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5662"/>
            <a:ext cx="292227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5" tIns="44783" rIns="89565" bIns="447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870" y="9155662"/>
            <a:ext cx="292227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5" tIns="44783" rIns="89565" bIns="447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4D5305-6241-450C-9A06-8FA56215CD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163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27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5" tIns="44783" rIns="89565" bIns="4478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870" y="0"/>
            <a:ext cx="292227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5" tIns="44783" rIns="89565" bIns="4478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E74D2A0-43D4-4047-BCE3-685F755A5E47}" type="datetimeFigureOut">
              <a:rPr lang="pt-BR"/>
              <a:pPr>
                <a:defRPr/>
              </a:pPr>
              <a:t>01/07/2019</a:t>
            </a:fld>
            <a:endParaRPr lang="pt-B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16125" y="722313"/>
            <a:ext cx="2711450" cy="3616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370" y="4578668"/>
            <a:ext cx="5394960" cy="43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5" tIns="44783" rIns="89565" bIns="44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5662"/>
            <a:ext cx="292227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5" tIns="44783" rIns="89565" bIns="4478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870" y="9155662"/>
            <a:ext cx="292227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5" tIns="44783" rIns="89565" bIns="4478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CBD2A13-CE2B-4E60-B0A6-7B72B43F40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402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75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50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42591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9012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376526" algn="l" defTabSz="950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1831" algn="l" defTabSz="950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7136" algn="l" defTabSz="950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2441" algn="l" defTabSz="9506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6125" y="722313"/>
            <a:ext cx="2711450" cy="3616325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8" y="13422631"/>
            <a:ext cx="27543125" cy="9260206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3064"/>
            <a:ext cx="22682201" cy="11041380"/>
          </a:xfrm>
        </p:spPr>
        <p:txBody>
          <a:bodyPr/>
          <a:lstStyle>
            <a:lvl1pPr marL="0" indent="0" algn="ctr">
              <a:buNone/>
              <a:defRPr/>
            </a:lvl1pPr>
            <a:lvl2pPr marL="475305" indent="0" algn="ctr">
              <a:buNone/>
              <a:defRPr/>
            </a:lvl2pPr>
            <a:lvl3pPr marL="950610" indent="0" algn="ctr">
              <a:buNone/>
              <a:defRPr/>
            </a:lvl3pPr>
            <a:lvl4pPr marL="1425915" indent="0" algn="ctr">
              <a:buNone/>
              <a:defRPr/>
            </a:lvl4pPr>
            <a:lvl5pPr marL="1901220" indent="0" algn="ctr">
              <a:buNone/>
              <a:defRPr/>
            </a:lvl5pPr>
            <a:lvl6pPr marL="2376526" indent="0" algn="ctr">
              <a:buNone/>
              <a:defRPr/>
            </a:lvl6pPr>
            <a:lvl7pPr marL="2851831" indent="0" algn="ctr">
              <a:buNone/>
              <a:defRPr/>
            </a:lvl7pPr>
            <a:lvl8pPr marL="3327136" indent="0" algn="ctr">
              <a:buNone/>
              <a:defRPr/>
            </a:lvl8pPr>
            <a:lvl9pPr marL="380244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6DA35-DE44-4A6D-A436-DF9F85ECC3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BD072-A3CF-4B1C-9C7F-0949EA1307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8" y="1729740"/>
            <a:ext cx="7289800" cy="3686556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45" y="1729740"/>
            <a:ext cx="21720175" cy="3686556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58F11-A727-4CFD-AE09-9EFD4236A7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ED36C-1912-46D1-AB73-472F0FAD0F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4" y="27763471"/>
            <a:ext cx="27544713" cy="8582026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4" y="18312768"/>
            <a:ext cx="27544713" cy="9450705"/>
          </a:xfrm>
        </p:spPr>
        <p:txBody>
          <a:bodyPr anchor="b"/>
          <a:lstStyle>
            <a:lvl1pPr marL="0" indent="0">
              <a:buNone/>
              <a:defRPr sz="2100"/>
            </a:lvl1pPr>
            <a:lvl2pPr marL="475305" indent="0">
              <a:buNone/>
              <a:defRPr sz="1900"/>
            </a:lvl2pPr>
            <a:lvl3pPr marL="950610" indent="0">
              <a:buNone/>
              <a:defRPr sz="1700"/>
            </a:lvl3pPr>
            <a:lvl4pPr marL="1425915" indent="0">
              <a:buNone/>
              <a:defRPr sz="1500"/>
            </a:lvl4pPr>
            <a:lvl5pPr marL="1901220" indent="0">
              <a:buNone/>
              <a:defRPr sz="1500"/>
            </a:lvl5pPr>
            <a:lvl6pPr marL="2376526" indent="0">
              <a:buNone/>
              <a:defRPr sz="1500"/>
            </a:lvl6pPr>
            <a:lvl7pPr marL="2851831" indent="0">
              <a:buNone/>
              <a:defRPr sz="1500"/>
            </a:lvl7pPr>
            <a:lvl8pPr marL="3327136" indent="0">
              <a:buNone/>
              <a:defRPr sz="1500"/>
            </a:lvl8pPr>
            <a:lvl9pPr marL="3802441" indent="0">
              <a:buNone/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5D5D2-AD7F-4053-99E4-40488FC416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40" y="10081263"/>
            <a:ext cx="14504987" cy="2851404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8230" y="10081263"/>
            <a:ext cx="14504988" cy="2851404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88D63-2CB0-48BF-8FFD-8AF5E9533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40" y="9671688"/>
            <a:ext cx="14316075" cy="403098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305" indent="0">
              <a:buNone/>
              <a:defRPr sz="2100" b="1"/>
            </a:lvl2pPr>
            <a:lvl3pPr marL="950610" indent="0">
              <a:buNone/>
              <a:defRPr sz="1900" b="1"/>
            </a:lvl3pPr>
            <a:lvl4pPr marL="1425915" indent="0">
              <a:buNone/>
              <a:defRPr sz="1700" b="1"/>
            </a:lvl4pPr>
            <a:lvl5pPr marL="1901220" indent="0">
              <a:buNone/>
              <a:defRPr sz="1700" b="1"/>
            </a:lvl5pPr>
            <a:lvl6pPr marL="2376526" indent="0">
              <a:buNone/>
              <a:defRPr sz="1700" b="1"/>
            </a:lvl6pPr>
            <a:lvl7pPr marL="2851831" indent="0">
              <a:buNone/>
              <a:defRPr sz="1700" b="1"/>
            </a:lvl7pPr>
            <a:lvl8pPr marL="3327136" indent="0">
              <a:buNone/>
              <a:defRPr sz="1700" b="1"/>
            </a:lvl8pPr>
            <a:lvl9pPr marL="3802441" indent="0">
              <a:buNone/>
              <a:defRPr sz="17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40" y="13702667"/>
            <a:ext cx="14316075" cy="2489263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95" y="9671688"/>
            <a:ext cx="14322425" cy="403098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305" indent="0">
              <a:buNone/>
              <a:defRPr sz="2100" b="1"/>
            </a:lvl2pPr>
            <a:lvl3pPr marL="950610" indent="0">
              <a:buNone/>
              <a:defRPr sz="1900" b="1"/>
            </a:lvl3pPr>
            <a:lvl4pPr marL="1425915" indent="0">
              <a:buNone/>
              <a:defRPr sz="1700" b="1"/>
            </a:lvl4pPr>
            <a:lvl5pPr marL="1901220" indent="0">
              <a:buNone/>
              <a:defRPr sz="1700" b="1"/>
            </a:lvl5pPr>
            <a:lvl6pPr marL="2376526" indent="0">
              <a:buNone/>
              <a:defRPr sz="1700" b="1"/>
            </a:lvl6pPr>
            <a:lvl7pPr marL="2851831" indent="0">
              <a:buNone/>
              <a:defRPr sz="1700" b="1"/>
            </a:lvl7pPr>
            <a:lvl8pPr marL="3327136" indent="0">
              <a:buNone/>
              <a:defRPr sz="1700" b="1"/>
            </a:lvl8pPr>
            <a:lvl9pPr marL="3802441" indent="0">
              <a:buNone/>
              <a:defRPr sz="17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95" y="13702667"/>
            <a:ext cx="14322425" cy="2489263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60D06-33D5-4170-8BA9-1E2330250E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43342-136E-4426-9C47-D6432FF34F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949CF-744E-4AD4-8719-38FE33258A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9" y="1720217"/>
            <a:ext cx="10660062" cy="732091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41" y="1720219"/>
            <a:ext cx="18113374" cy="3687508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9" y="9041135"/>
            <a:ext cx="10660062" cy="29554171"/>
          </a:xfrm>
        </p:spPr>
        <p:txBody>
          <a:bodyPr/>
          <a:lstStyle>
            <a:lvl1pPr marL="0" indent="0">
              <a:buNone/>
              <a:defRPr sz="1500"/>
            </a:lvl1pPr>
            <a:lvl2pPr marL="475305" indent="0">
              <a:buNone/>
              <a:defRPr sz="1200"/>
            </a:lvl2pPr>
            <a:lvl3pPr marL="950610" indent="0">
              <a:buNone/>
              <a:defRPr sz="1000"/>
            </a:lvl3pPr>
            <a:lvl4pPr marL="1425915" indent="0">
              <a:buNone/>
              <a:defRPr sz="900"/>
            </a:lvl4pPr>
            <a:lvl5pPr marL="1901220" indent="0">
              <a:buNone/>
              <a:defRPr sz="900"/>
            </a:lvl5pPr>
            <a:lvl6pPr marL="2376526" indent="0">
              <a:buNone/>
              <a:defRPr sz="900"/>
            </a:lvl6pPr>
            <a:lvl7pPr marL="2851831" indent="0">
              <a:buNone/>
              <a:defRPr sz="900"/>
            </a:lvl7pPr>
            <a:lvl8pPr marL="3327136" indent="0">
              <a:buNone/>
              <a:defRPr sz="900"/>
            </a:lvl8pPr>
            <a:lvl9pPr marL="3802441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555C-B491-4952-B281-94BA5FFBF5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93" y="30243784"/>
            <a:ext cx="19442112" cy="35699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93" y="3861437"/>
            <a:ext cx="19442112" cy="25923240"/>
          </a:xfrm>
        </p:spPr>
        <p:txBody>
          <a:bodyPr/>
          <a:lstStyle>
            <a:lvl1pPr marL="0" indent="0">
              <a:buNone/>
              <a:defRPr sz="3300"/>
            </a:lvl1pPr>
            <a:lvl2pPr marL="475305" indent="0">
              <a:buNone/>
              <a:defRPr sz="2900"/>
            </a:lvl2pPr>
            <a:lvl3pPr marL="950610" indent="0">
              <a:buNone/>
              <a:defRPr sz="2500"/>
            </a:lvl3pPr>
            <a:lvl4pPr marL="1425915" indent="0">
              <a:buNone/>
              <a:defRPr sz="2100"/>
            </a:lvl4pPr>
            <a:lvl5pPr marL="1901220" indent="0">
              <a:buNone/>
              <a:defRPr sz="2100"/>
            </a:lvl5pPr>
            <a:lvl6pPr marL="2376526" indent="0">
              <a:buNone/>
              <a:defRPr sz="2100"/>
            </a:lvl6pPr>
            <a:lvl7pPr marL="2851831" indent="0">
              <a:buNone/>
              <a:defRPr sz="2100"/>
            </a:lvl7pPr>
            <a:lvl8pPr marL="3327136" indent="0">
              <a:buNone/>
              <a:defRPr sz="2100"/>
            </a:lvl8pPr>
            <a:lvl9pPr marL="3802441" indent="0">
              <a:buNone/>
              <a:defRPr sz="21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93" y="33813751"/>
            <a:ext cx="19442112" cy="5071111"/>
          </a:xfrm>
        </p:spPr>
        <p:txBody>
          <a:bodyPr/>
          <a:lstStyle>
            <a:lvl1pPr marL="0" indent="0">
              <a:buNone/>
              <a:defRPr sz="1500"/>
            </a:lvl1pPr>
            <a:lvl2pPr marL="475305" indent="0">
              <a:buNone/>
              <a:defRPr sz="1200"/>
            </a:lvl2pPr>
            <a:lvl3pPr marL="950610" indent="0">
              <a:buNone/>
              <a:defRPr sz="1000"/>
            </a:lvl3pPr>
            <a:lvl4pPr marL="1425915" indent="0">
              <a:buNone/>
              <a:defRPr sz="900"/>
            </a:lvl4pPr>
            <a:lvl5pPr marL="1901220" indent="0">
              <a:buNone/>
              <a:defRPr sz="900"/>
            </a:lvl5pPr>
            <a:lvl6pPr marL="2376526" indent="0">
              <a:buNone/>
              <a:defRPr sz="900"/>
            </a:lvl6pPr>
            <a:lvl7pPr marL="2851831" indent="0">
              <a:buNone/>
              <a:defRPr sz="900"/>
            </a:lvl7pPr>
            <a:lvl8pPr marL="3327136" indent="0">
              <a:buNone/>
              <a:defRPr sz="900"/>
            </a:lvl8pPr>
            <a:lvl9pPr marL="3802441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7ED80-DB90-4EFF-8FB2-B670FE016C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B1F7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373" y="1730233"/>
            <a:ext cx="29163309" cy="720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1503" tIns="180749" rIns="361503" bIns="1807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373" y="10080684"/>
            <a:ext cx="29163309" cy="2851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1503" tIns="180749" rIns="361503" bIns="180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374" y="39346624"/>
            <a:ext cx="7560609" cy="299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1503" tIns="180749" rIns="361503" bIns="180749" numCol="1" anchor="t" anchorCtr="0" compatLnSpc="1">
            <a:prstTxWarp prst="textNoShape">
              <a:avLst/>
            </a:prstTxWarp>
          </a:bodyPr>
          <a:lstStyle>
            <a:lvl1pPr>
              <a:defRPr sz="58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73" y="39346624"/>
            <a:ext cx="10260105" cy="299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1503" tIns="180749" rIns="361503" bIns="180749" numCol="1" anchor="t" anchorCtr="0" compatLnSpc="1">
            <a:prstTxWarp prst="textNoShape">
              <a:avLst/>
            </a:prstTxWarp>
          </a:bodyPr>
          <a:lstStyle>
            <a:lvl1pPr algn="ctr">
              <a:defRPr sz="58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073" y="39346624"/>
            <a:ext cx="7560609" cy="299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1503" tIns="180749" rIns="361503" bIns="180749" numCol="1" anchor="t" anchorCtr="0" compatLnSpc="1">
            <a:prstTxWarp prst="textNoShape">
              <a:avLst/>
            </a:prstTxWarp>
          </a:bodyPr>
          <a:lstStyle>
            <a:lvl1pPr algn="r">
              <a:defRPr sz="5800"/>
            </a:lvl1pPr>
          </a:lstStyle>
          <a:p>
            <a:pPr>
              <a:defRPr/>
            </a:pPr>
            <a:fld id="{1047E5F7-2295-490B-9211-0F65D3E8A3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</p:sldLayoutIdLst>
  <p:txStyles>
    <p:titleStyle>
      <a:lvl1pPr algn="ctr" defTabSz="3612650" rtl="0" eaLnBrk="0" fontAlgn="base" hangingPunct="0">
        <a:spcBef>
          <a:spcPct val="0"/>
        </a:spcBef>
        <a:spcAft>
          <a:spcPct val="0"/>
        </a:spcAft>
        <a:defRPr sz="17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612650" rtl="0" eaLnBrk="0" fontAlgn="base" hangingPunct="0">
        <a:spcBef>
          <a:spcPct val="0"/>
        </a:spcBef>
        <a:spcAft>
          <a:spcPct val="0"/>
        </a:spcAft>
        <a:defRPr sz="17400">
          <a:solidFill>
            <a:schemeClr val="tx2"/>
          </a:solidFill>
          <a:latin typeface="Arial" charset="0"/>
        </a:defRPr>
      </a:lvl2pPr>
      <a:lvl3pPr algn="ctr" defTabSz="3612650" rtl="0" eaLnBrk="0" fontAlgn="base" hangingPunct="0">
        <a:spcBef>
          <a:spcPct val="0"/>
        </a:spcBef>
        <a:spcAft>
          <a:spcPct val="0"/>
        </a:spcAft>
        <a:defRPr sz="17400">
          <a:solidFill>
            <a:schemeClr val="tx2"/>
          </a:solidFill>
          <a:latin typeface="Arial" charset="0"/>
        </a:defRPr>
      </a:lvl3pPr>
      <a:lvl4pPr algn="ctr" defTabSz="3612650" rtl="0" eaLnBrk="0" fontAlgn="base" hangingPunct="0">
        <a:spcBef>
          <a:spcPct val="0"/>
        </a:spcBef>
        <a:spcAft>
          <a:spcPct val="0"/>
        </a:spcAft>
        <a:defRPr sz="17400">
          <a:solidFill>
            <a:schemeClr val="tx2"/>
          </a:solidFill>
          <a:latin typeface="Arial" charset="0"/>
        </a:defRPr>
      </a:lvl4pPr>
      <a:lvl5pPr algn="ctr" defTabSz="3612650" rtl="0" eaLnBrk="0" fontAlgn="base" hangingPunct="0">
        <a:spcBef>
          <a:spcPct val="0"/>
        </a:spcBef>
        <a:spcAft>
          <a:spcPct val="0"/>
        </a:spcAft>
        <a:defRPr sz="17400">
          <a:solidFill>
            <a:schemeClr val="tx2"/>
          </a:solidFill>
          <a:latin typeface="Arial" charset="0"/>
        </a:defRPr>
      </a:lvl5pPr>
      <a:lvl6pPr marL="475305" algn="ctr" defTabSz="3612650" rtl="0" fontAlgn="base">
        <a:spcBef>
          <a:spcPct val="0"/>
        </a:spcBef>
        <a:spcAft>
          <a:spcPct val="0"/>
        </a:spcAft>
        <a:defRPr sz="17400">
          <a:solidFill>
            <a:schemeClr val="tx2"/>
          </a:solidFill>
          <a:latin typeface="Arial" charset="0"/>
        </a:defRPr>
      </a:lvl6pPr>
      <a:lvl7pPr marL="950610" algn="ctr" defTabSz="3612650" rtl="0" fontAlgn="base">
        <a:spcBef>
          <a:spcPct val="0"/>
        </a:spcBef>
        <a:spcAft>
          <a:spcPct val="0"/>
        </a:spcAft>
        <a:defRPr sz="17400">
          <a:solidFill>
            <a:schemeClr val="tx2"/>
          </a:solidFill>
          <a:latin typeface="Arial" charset="0"/>
        </a:defRPr>
      </a:lvl7pPr>
      <a:lvl8pPr marL="1425915" algn="ctr" defTabSz="3612650" rtl="0" fontAlgn="base">
        <a:spcBef>
          <a:spcPct val="0"/>
        </a:spcBef>
        <a:spcAft>
          <a:spcPct val="0"/>
        </a:spcAft>
        <a:defRPr sz="17400">
          <a:solidFill>
            <a:schemeClr val="tx2"/>
          </a:solidFill>
          <a:latin typeface="Arial" charset="0"/>
        </a:defRPr>
      </a:lvl8pPr>
      <a:lvl9pPr marL="1901220" algn="ctr" defTabSz="3612650" rtl="0" fontAlgn="base">
        <a:spcBef>
          <a:spcPct val="0"/>
        </a:spcBef>
        <a:spcAft>
          <a:spcPct val="0"/>
        </a:spcAft>
        <a:defRPr sz="17400">
          <a:solidFill>
            <a:schemeClr val="tx2"/>
          </a:solidFill>
          <a:latin typeface="Arial" charset="0"/>
        </a:defRPr>
      </a:lvl9pPr>
    </p:titleStyle>
    <p:bodyStyle>
      <a:lvl1pPr marL="1354950" indent="-1354950" algn="l" defTabSz="3612650" rtl="0" eaLnBrk="0" fontAlgn="base" hangingPunct="0">
        <a:spcBef>
          <a:spcPct val="20000"/>
        </a:spcBef>
        <a:spcAft>
          <a:spcPct val="0"/>
        </a:spcAft>
        <a:buChar char="•"/>
        <a:defRPr sz="12500">
          <a:solidFill>
            <a:schemeClr val="tx1"/>
          </a:solidFill>
          <a:latin typeface="+mn-lt"/>
          <a:ea typeface="+mn-ea"/>
          <a:cs typeface="+mn-cs"/>
        </a:defRPr>
      </a:lvl1pPr>
      <a:lvl2pPr marL="2934349" indent="-1128850" algn="l" defTabSz="3612650" rtl="0" eaLnBrk="0" fontAlgn="base" hangingPunct="0">
        <a:spcBef>
          <a:spcPct val="20000"/>
        </a:spcBef>
        <a:spcAft>
          <a:spcPct val="0"/>
        </a:spcAft>
        <a:buChar char="–"/>
        <a:defRPr sz="11100">
          <a:solidFill>
            <a:schemeClr val="tx1"/>
          </a:solidFill>
          <a:latin typeface="+mn-lt"/>
        </a:defRPr>
      </a:lvl2pPr>
      <a:lvl3pPr marL="4522000" indent="-909352" algn="l" defTabSz="3612650" rtl="0" eaLnBrk="0" fontAlgn="base" hangingPunct="0">
        <a:spcBef>
          <a:spcPct val="20000"/>
        </a:spcBef>
        <a:spcAft>
          <a:spcPct val="0"/>
        </a:spcAft>
        <a:buChar char="•"/>
        <a:defRPr sz="9400">
          <a:solidFill>
            <a:schemeClr val="tx1"/>
          </a:solidFill>
          <a:latin typeface="+mn-lt"/>
        </a:defRPr>
      </a:lvl3pPr>
      <a:lvl4pPr marL="6329150" indent="-904400" algn="l" defTabSz="3612650" rtl="0" eaLnBrk="0" fontAlgn="base" hangingPunct="0">
        <a:spcBef>
          <a:spcPct val="20000"/>
        </a:spcBef>
        <a:spcAft>
          <a:spcPct val="0"/>
        </a:spcAft>
        <a:buChar char="–"/>
        <a:defRPr sz="8000">
          <a:solidFill>
            <a:schemeClr val="tx1"/>
          </a:solidFill>
          <a:latin typeface="+mn-lt"/>
        </a:defRPr>
      </a:lvl4pPr>
      <a:lvl5pPr marL="8134650" indent="-902750" algn="l" defTabSz="3612650" rtl="0" eaLnBrk="0" fontAlgn="base" hangingPunct="0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5pPr>
      <a:lvl6pPr marL="8609955" indent="-902750" algn="l" defTabSz="361265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6pPr>
      <a:lvl7pPr marL="9085260" indent="-902750" algn="l" defTabSz="361265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7pPr>
      <a:lvl8pPr marL="9560565" indent="-902750" algn="l" defTabSz="361265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8pPr>
      <a:lvl9pPr marL="10035870" indent="-902750" algn="l" defTabSz="361265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50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305" algn="l" defTabSz="950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610" algn="l" defTabSz="950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5915" algn="l" defTabSz="950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220" algn="l" defTabSz="950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26" algn="l" defTabSz="950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1831" algn="l" defTabSz="950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7136" algn="l" defTabSz="950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2441" algn="l" defTabSz="950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3" name="Text Box 4395"/>
          <p:cNvSpPr txBox="1">
            <a:spLocks noChangeArrowheads="1"/>
          </p:cNvSpPr>
          <p:nvPr/>
        </p:nvSpPr>
        <p:spPr bwMode="auto">
          <a:xfrm>
            <a:off x="16706292" y="12457684"/>
            <a:ext cx="14623781" cy="2568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032" tIns="47513" rIns="95032" bIns="47513"/>
          <a:lstStyle/>
          <a:p>
            <a:pPr algn="ctr" defTabSz="947310">
              <a:spcBef>
                <a:spcPts val="6238"/>
              </a:spcBef>
              <a:defRPr/>
            </a:pPr>
            <a:r>
              <a:rPr lang="pt-BR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E DISCUSSÃO</a:t>
            </a:r>
            <a:endParaRPr lang="pt-BR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defTabSz="947310">
              <a:lnSpc>
                <a:spcPct val="150000"/>
              </a:lnSpc>
              <a:spcBef>
                <a:spcPts val="1871"/>
              </a:spcBef>
              <a:defRPr/>
            </a:pPr>
            <a:r>
              <a:rPr lang="pt-BR" sz="3100" b="1" dirty="0"/>
              <a:t>	</a:t>
            </a:r>
            <a:r>
              <a:rPr lang="en-US" sz="2800" b="1" dirty="0" smtClean="0"/>
              <a:t>oxoxoxoxoxoxoxoxoxoxoxoxoxooxoxoxoxoxoxoxoxoxoxoxxoooooooxoxoxoxoxoxoxoxoxoxoxoxoxoxooxoxoxoxoxoxoxoxoxoxoxxoooooooxoxoxoxoxoxoxoxoxoxoxoxoxoxooxoxoxoxoxoxoxoxoxoxoxxoooooooxoxoxoxoxoxoxoxoxoxoxoxoxoxooxoxoxoxoxoxoxoxoxoxoxxoooooooxoxoxoxoxoxoxoxoxoxoxoxoxoxooxoxoxoxoxoxoxoxoxoxoxxoooooooxoxoxoxoxoxoxox.</a:t>
            </a:r>
            <a:endParaRPr lang="en-US" sz="3100" b="1" dirty="0"/>
          </a:p>
          <a:p>
            <a:pPr algn="just" defTabSz="947310">
              <a:lnSpc>
                <a:spcPct val="150000"/>
              </a:lnSpc>
              <a:spcBef>
                <a:spcPts val="1871"/>
              </a:spcBef>
              <a:defRPr/>
            </a:pPr>
            <a:endParaRPr lang="en-US" sz="3100" b="1" dirty="0"/>
          </a:p>
          <a:p>
            <a:pPr algn="just" defTabSz="947310">
              <a:lnSpc>
                <a:spcPct val="150000"/>
              </a:lnSpc>
              <a:spcBef>
                <a:spcPts val="1871"/>
              </a:spcBef>
              <a:defRPr/>
            </a:pPr>
            <a:endParaRPr lang="en-US" sz="3100" b="1" dirty="0"/>
          </a:p>
          <a:p>
            <a:pPr algn="just" defTabSz="947310">
              <a:lnSpc>
                <a:spcPct val="150000"/>
              </a:lnSpc>
              <a:spcBef>
                <a:spcPts val="1871"/>
              </a:spcBef>
              <a:defRPr/>
            </a:pPr>
            <a:endParaRPr lang="en-US" sz="3100" b="1" dirty="0"/>
          </a:p>
          <a:p>
            <a:pPr algn="just" defTabSz="947310">
              <a:lnSpc>
                <a:spcPct val="150000"/>
              </a:lnSpc>
              <a:spcBef>
                <a:spcPts val="1871"/>
              </a:spcBef>
              <a:defRPr/>
            </a:pPr>
            <a:endParaRPr lang="en-US" sz="3100" b="1" dirty="0"/>
          </a:p>
          <a:p>
            <a:pPr algn="just" defTabSz="947310">
              <a:lnSpc>
                <a:spcPct val="150000"/>
              </a:lnSpc>
              <a:spcBef>
                <a:spcPts val="1871"/>
              </a:spcBef>
              <a:defRPr/>
            </a:pPr>
            <a:endParaRPr lang="en-US" sz="3100" b="1" dirty="0"/>
          </a:p>
          <a:p>
            <a:pPr algn="just" defTabSz="947310">
              <a:spcBef>
                <a:spcPts val="0"/>
              </a:spcBef>
              <a:defRPr/>
            </a:pPr>
            <a:endParaRPr lang="en-US" sz="2900" b="1" dirty="0" smtClean="0"/>
          </a:p>
          <a:p>
            <a:pPr algn="just" defTabSz="947310">
              <a:spcBef>
                <a:spcPts val="0"/>
              </a:spcBef>
              <a:defRPr/>
            </a:pPr>
            <a:endParaRPr lang="en-US" sz="2900" b="1" dirty="0"/>
          </a:p>
          <a:p>
            <a:pPr algn="just" defTabSz="947310">
              <a:spcBef>
                <a:spcPts val="0"/>
              </a:spcBef>
              <a:defRPr/>
            </a:pPr>
            <a:endParaRPr lang="en-US" sz="2900" b="1" dirty="0" smtClean="0"/>
          </a:p>
          <a:p>
            <a:pPr algn="just" defTabSz="947310">
              <a:spcBef>
                <a:spcPts val="0"/>
              </a:spcBef>
              <a:defRPr/>
            </a:pPr>
            <a:r>
              <a:rPr lang="en-US" sz="2900" b="1" dirty="0" err="1" smtClean="0"/>
              <a:t>Figura</a:t>
            </a:r>
            <a:r>
              <a:rPr lang="en-US" sz="2900" b="1" dirty="0" smtClean="0"/>
              <a:t> 1 – </a:t>
            </a:r>
            <a:r>
              <a:rPr lang="en-US" sz="2800" b="1" dirty="0" err="1" smtClean="0"/>
              <a:t>xoxoxoxoxooxoxoxoxoxoxoxoxoxoxoxxooooooox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oxoxoxoxoxoxoxox</a:t>
            </a:r>
            <a:r>
              <a:rPr lang="en-US" sz="2800" b="1" dirty="0" smtClean="0"/>
              <a:t> ox </a:t>
            </a:r>
            <a:r>
              <a:rPr lang="en-US" sz="2800" b="1" dirty="0" err="1" smtClean="0"/>
              <a:t>ooxoxoxooxoxoxoxoxo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ooooxoxoxoxoxoxoxoxoxoxoxoxoxoxooxoxoxo</a:t>
            </a:r>
            <a:endParaRPr lang="en-US" sz="2900" b="1" dirty="0" smtClean="0"/>
          </a:p>
          <a:p>
            <a:pPr algn="just" defTabSz="947310">
              <a:spcBef>
                <a:spcPts val="0"/>
              </a:spcBef>
              <a:defRPr/>
            </a:pPr>
            <a:endParaRPr lang="en-US" sz="3100" b="1" dirty="0"/>
          </a:p>
          <a:p>
            <a:pPr algn="just" defTabSz="947310">
              <a:lnSpc>
                <a:spcPct val="150000"/>
              </a:lnSpc>
              <a:spcBef>
                <a:spcPts val="1871"/>
              </a:spcBef>
              <a:defRPr/>
            </a:pPr>
            <a:r>
              <a:rPr lang="en-US" sz="3100" b="1" dirty="0"/>
              <a:t>	oxxoooooooxoxoxoxoxoxoxoxoxoxoxoxoxoxooxoxoxoxoxoxoxoxoxoxoxxoooooooxoxoxoxoxoxoxoxoxoxoxoxoxoxooxoxoxoxoxoxoxoxoxoxoxxoooooooxoxoxoxoxoxoxoxoxoxoxoxoxoxooxoxoxoxoxoxoxoxoxoxoxxoooooooxoxoxoxoxoxoxoxoxoxoxoxoxoxooxoxoxoxoxoxoxoxoxoxoxxoooooooxoxoxoxoxoxoxoxoxoxoxoxoxoxooxoxoxoxoxoxoxoxoxoxoxxoooooooxoxoxoxo</a:t>
            </a:r>
            <a:r>
              <a:rPr lang="en-US" sz="3100" b="1" dirty="0" smtClean="0"/>
              <a:t>.</a:t>
            </a:r>
            <a:endParaRPr lang="en-US" sz="3100" b="1" dirty="0"/>
          </a:p>
          <a:p>
            <a:pPr algn="ctr" defTabSz="947310">
              <a:lnSpc>
                <a:spcPct val="150000"/>
              </a:lnSpc>
              <a:spcBef>
                <a:spcPts val="1871"/>
              </a:spcBef>
              <a:defRPr/>
            </a:pPr>
            <a:r>
              <a:rPr lang="pt-BR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defTabSz="947310">
              <a:lnSpc>
                <a:spcPct val="150000"/>
              </a:lnSpc>
              <a:spcBef>
                <a:spcPts val="1871"/>
              </a:spcBef>
              <a:defRPr/>
            </a:pPr>
            <a:r>
              <a:rPr lang="en-US" sz="3100" b="1" dirty="0"/>
              <a:t>	oxoxoxoxoxoxoxoxoxoxoxoxoxoxooxoxoxoxoxoxoxoxoxoxoxxoooooooxoxoxoxoxoxoxoxoxoxoxoxoxoxooxoxoxoxoxoxoxoxoxoxoxxoooooooxoxoxoxoxox.</a:t>
            </a:r>
            <a:endParaRPr lang="en-US" sz="3100" b="1" dirty="0" smtClean="0"/>
          </a:p>
          <a:p>
            <a:pPr algn="ctr" defTabSz="947310">
              <a:lnSpc>
                <a:spcPct val="150000"/>
              </a:lnSpc>
              <a:spcBef>
                <a:spcPts val="1871"/>
              </a:spcBef>
              <a:defRPr/>
            </a:pPr>
            <a:r>
              <a:rPr lang="pt-BR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AGRADECIMENTOS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defTabSz="947310">
              <a:lnSpc>
                <a:spcPct val="150000"/>
              </a:lnSpc>
              <a:spcBef>
                <a:spcPts val="1871"/>
              </a:spcBef>
              <a:defRPr/>
            </a:pPr>
            <a:r>
              <a:rPr lang="en-US" sz="3100" b="1" dirty="0"/>
              <a:t>	oxoxoxoxoxoxoxoxoxoxoxoxoxoxooxoxoxoxoxoxoxoxoxoxoxxoooooooxoxoxoxoxoxoxoxoxoxoxoxoxoxooxoxoxoxoxoxoxoxoxoxoxxoooooooxoxoxoxoxox</a:t>
            </a:r>
            <a:r>
              <a:rPr lang="en-US" sz="3100" b="1" dirty="0" smtClean="0"/>
              <a:t>.</a:t>
            </a:r>
            <a:endParaRPr lang="pt-BR" sz="3100" b="1" dirty="0"/>
          </a:p>
          <a:p>
            <a:pPr algn="just" defTabSz="947310">
              <a:lnSpc>
                <a:spcPct val="150000"/>
              </a:lnSpc>
              <a:spcBef>
                <a:spcPts val="1871"/>
              </a:spcBef>
              <a:defRPr/>
            </a:pPr>
            <a:endParaRPr lang="pt-BR" sz="3100" b="1" dirty="0"/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234490" y="8065196"/>
            <a:ext cx="30243677" cy="295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032" tIns="47513" rIns="95032" bIns="47513">
            <a:spAutoFit/>
          </a:bodyPr>
          <a:lstStyle/>
          <a:p>
            <a:pPr algn="ctr" defTabSz="947310">
              <a:defRPr/>
            </a:pPr>
            <a:r>
              <a:rPr lang="pt-BR" sz="3000" b="1" dirty="0"/>
              <a:t>Fulano Beltrano de Tal</a:t>
            </a:r>
            <a:r>
              <a:rPr lang="pt-BR" sz="3000" b="1" baseline="30000" dirty="0"/>
              <a:t>1</a:t>
            </a:r>
            <a:r>
              <a:rPr lang="pt-BR" sz="3000" b="1" dirty="0"/>
              <a:t>, Beltrana Fulana da Silva</a:t>
            </a:r>
            <a:r>
              <a:rPr lang="pt-BR" sz="3000" b="1" baseline="30000" dirty="0"/>
              <a:t>1</a:t>
            </a:r>
            <a:r>
              <a:rPr lang="pt-BR" sz="3000" b="1" dirty="0"/>
              <a:t>, Fulano de Tal</a:t>
            </a:r>
            <a:r>
              <a:rPr lang="pt-BR" sz="3000" b="1" baseline="30000" dirty="0"/>
              <a:t>2</a:t>
            </a:r>
            <a:r>
              <a:rPr lang="pt-BR" sz="3000" b="1" dirty="0"/>
              <a:t>, Orientador</a:t>
            </a:r>
            <a:r>
              <a:rPr lang="pt-BR" sz="3000" b="1" baseline="30000" dirty="0"/>
              <a:t>3</a:t>
            </a:r>
          </a:p>
          <a:p>
            <a:pPr algn="ctr" defTabSz="947310">
              <a:defRPr/>
            </a:pPr>
            <a:endParaRPr lang="pt-BR" sz="3000" b="1" dirty="0"/>
          </a:p>
          <a:p>
            <a:pPr algn="ctr" defTabSz="947310">
              <a:defRPr/>
            </a:pPr>
            <a:r>
              <a:rPr lang="pt-BR" sz="3000" b="1" baseline="30000" dirty="0"/>
              <a:t>1</a:t>
            </a:r>
            <a:r>
              <a:rPr lang="pt-BR" sz="3000" b="1" dirty="0"/>
              <a:t>Graduação em Zootecnia – </a:t>
            </a:r>
            <a:r>
              <a:rPr lang="pt-BR" sz="3000" b="1" dirty="0" smtClean="0"/>
              <a:t>UEMA</a:t>
            </a:r>
            <a:endParaRPr lang="pt-BR" sz="3000" b="1" dirty="0"/>
          </a:p>
          <a:p>
            <a:pPr algn="ctr" defTabSz="947310">
              <a:defRPr/>
            </a:pPr>
            <a:r>
              <a:rPr lang="pt-BR" sz="3000" b="1" baseline="30000" dirty="0"/>
              <a:t>2</a:t>
            </a:r>
            <a:r>
              <a:rPr lang="pt-BR" sz="3000" b="1" dirty="0"/>
              <a:t>Departamento de Engenharia de Pesca – </a:t>
            </a:r>
            <a:r>
              <a:rPr lang="pt-BR" sz="3000" b="1" dirty="0" smtClean="0"/>
              <a:t>UEMA</a:t>
            </a:r>
            <a:endParaRPr lang="pt-BR" sz="3000" b="1" dirty="0"/>
          </a:p>
          <a:p>
            <a:pPr algn="ctr" defTabSz="947310">
              <a:defRPr/>
            </a:pPr>
            <a:r>
              <a:rPr lang="pt-BR" sz="3000" b="1" baseline="30000" dirty="0"/>
              <a:t>3</a:t>
            </a:r>
            <a:r>
              <a:rPr lang="pt-BR" sz="3000" b="1" dirty="0"/>
              <a:t>Docente do Departamento de Zootecnia – </a:t>
            </a:r>
            <a:r>
              <a:rPr lang="pt-BR" sz="3000" b="1" dirty="0" smtClean="0"/>
              <a:t>UEMA, e-mail</a:t>
            </a:r>
            <a:r>
              <a:rPr lang="pt-BR" sz="3000" b="1" dirty="0"/>
              <a:t>: fulano@gmail.com</a:t>
            </a:r>
          </a:p>
          <a:p>
            <a:pPr algn="ctr" defTabSz="947310">
              <a:defRPr/>
            </a:pPr>
            <a:endParaRPr lang="pt-BR" sz="3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998339" y="12462408"/>
            <a:ext cx="14685977" cy="2359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032" tIns="47513" rIns="95032" bIns="47513"/>
          <a:lstStyle/>
          <a:p>
            <a:pPr algn="ctr" defTabSz="947310">
              <a:spcBef>
                <a:spcPct val="100000"/>
              </a:spcBef>
              <a:defRPr/>
            </a:pPr>
            <a:r>
              <a:rPr lang="pt-BR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defTabSz="947310">
              <a:lnSpc>
                <a:spcPct val="150000"/>
              </a:lnSpc>
              <a:spcBef>
                <a:spcPts val="1871"/>
              </a:spcBef>
              <a:defRPr/>
            </a:pPr>
            <a:r>
              <a:rPr lang="en-US" sz="3100" b="1" dirty="0"/>
              <a:t>	</a:t>
            </a:r>
            <a:r>
              <a:rPr lang="en-US" sz="3300" b="1" dirty="0"/>
              <a:t>xooxoxoxoxoxoxoxoxoxoxoxoxoxoxooxoxoxoxoxoxoxoxoxoxoxoxoxxoooooooxoxoxoxoxoxoxoxoxoxoxoxoxoxooxoxoxoxoxoxoxoxoxoxoxxoooooooxoxoxoxoxoxoxoxoxoxoxoxoxoxooxoxoxoxoxoxoxoxoxox</a:t>
            </a:r>
            <a:r>
              <a:rPr lang="en-US" sz="3300" b="1" dirty="0" smtClean="0"/>
              <a:t>.</a:t>
            </a:r>
            <a:r>
              <a:rPr lang="en-US" sz="3200" b="1" dirty="0"/>
              <a:t> </a:t>
            </a:r>
            <a:r>
              <a:rPr lang="en-US" sz="3200" b="1" dirty="0" smtClean="0"/>
              <a:t>oxxoooooooxoxoxoxoxoxoxoxoxoxoxoxoxoxooxoxoxoxoxoxoxoxoxoxoxxooooooo.</a:t>
            </a:r>
          </a:p>
          <a:p>
            <a:pPr algn="just" defTabSz="947310">
              <a:lnSpc>
                <a:spcPct val="150000"/>
              </a:lnSpc>
              <a:spcBef>
                <a:spcPts val="1871"/>
              </a:spcBef>
              <a:defRPr/>
            </a:pPr>
            <a:r>
              <a:rPr lang="en-US" sz="3200" b="1" dirty="0"/>
              <a:t>	</a:t>
            </a:r>
            <a:r>
              <a:rPr lang="en-US" sz="3200" b="1" dirty="0" smtClean="0"/>
              <a:t>xoxoxoxoxoxoxoxoxoxoxoxoxoxooxoxoxoxoxoxoxoxoxoxoxxoooooooxoxoxoxoxoxoxoxoxoxoxoxoxoxooxoxoxoxoxoxoxoxoxoxoxxoooooooxoxoxoxoxoxoxoxoxoxoxoxoxoxooxoxoxoxoxoxoxoxoxoxoxxoooooooxoxoxoxoxoxoxoxoxoxoxoxoxoxooxoxoxoxoxoxoxoxoxoxoxxoooooooxoxoxoxoxoxoxoxoxoxoxoxoxoxooxoxoxoxoxoxoxoxoxoxoxxoooooooxoxoxoxoxoxoxox.</a:t>
            </a:r>
          </a:p>
          <a:p>
            <a:pPr algn="just" defTabSz="947310">
              <a:lnSpc>
                <a:spcPct val="150000"/>
              </a:lnSpc>
              <a:spcBef>
                <a:spcPts val="1871"/>
              </a:spcBef>
              <a:defRPr/>
            </a:pPr>
            <a:r>
              <a:rPr lang="en-US" sz="3200" b="1" dirty="0"/>
              <a:t>	</a:t>
            </a:r>
            <a:r>
              <a:rPr lang="en-US" sz="3200" b="1" dirty="0" smtClean="0"/>
              <a:t>oxoxoxoxoxoxooxoxoxoxoxoxoxoxoxoxoxxoooooooxoxoxoxoxoxoxoxoxoxoxoxoxoxooxoxoxoxoxoxoxoxoxoxoxxoooooooxoxoxoxoxoxoxoxoxoxoxoxoxoxooxoxoxoxoxoxoxoxoxox</a:t>
            </a:r>
            <a:r>
              <a:rPr lang="en-US" sz="3100" b="1" dirty="0"/>
              <a:t>.</a:t>
            </a:r>
          </a:p>
          <a:p>
            <a:pPr algn="ctr" defTabSz="947310">
              <a:lnSpc>
                <a:spcPct val="150000"/>
              </a:lnSpc>
              <a:spcBef>
                <a:spcPts val="1871"/>
              </a:spcBef>
              <a:defRPr/>
            </a:pPr>
            <a:r>
              <a:rPr lang="pt-BR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E MÉTODOS</a:t>
            </a:r>
            <a:endParaRPr lang="pt-BR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  <a:spcBef>
                <a:spcPts val="1871"/>
              </a:spcBef>
            </a:pPr>
            <a:r>
              <a:rPr lang="pt-BR" sz="3100" b="1" dirty="0"/>
              <a:t>	</a:t>
            </a:r>
            <a:r>
              <a:rPr lang="en-US" sz="3200" b="1" dirty="0" smtClean="0"/>
              <a:t>oxxoooooooxoxoxoxoxoxoxoxoxoxoxoxoxoxooxoxoxoxoxoxoxoxoxoxoxxoooooooxoxoxoxoxoxoxoxoxoxoxoxoxoxooxoxoxoxoxoxoxoxoxoxoxxoooooooxoxoxoxoxoxoxoxoxoxoxoxoxoxooxoxoxoxoxoxoxoxoxoxoxxoooooooxoxoxoxoxoxoxoxoxoxoxoxoxoxooxoxoxoxoxoxoxoxoxoxoxxoooooooxoxoxoxoxoxoxoxoxoxoxoxoxoxooxoxoxoxoxoxoxoxoxoxoxxoooooooxoxoxoxo.</a:t>
            </a:r>
          </a:p>
          <a:p>
            <a:pPr algn="just">
              <a:lnSpc>
                <a:spcPct val="150000"/>
              </a:lnSpc>
              <a:spcBef>
                <a:spcPts val="1871"/>
              </a:spcBef>
            </a:pPr>
            <a:r>
              <a:rPr lang="en-US" sz="3200" b="1" dirty="0"/>
              <a:t>	</a:t>
            </a:r>
            <a:r>
              <a:rPr lang="en-US" sz="3200" b="1" dirty="0" smtClean="0"/>
              <a:t>xoxoxoxoxoxoxoxoxoxooxoxoxoxoxoxoxoxoxoxoxxoooooooxoxoxoxoxoxoxoxoxoxoxoxoxoxooxoxoxoxoxoxoxoxoxoxoxxoooooooxoxoxoxoxoxoxoxoxoxoxoxoxoxooxoxoxoxoxoxoxoxoxoxoxxoooooooxoxoxoxoxoxoxoxoxoxoxoxoxoxooxoxoxoxoxoxoxoxoxoxoxxoooooooxoxoxoxoxoxoxoxoxoxoxoxoxoxooxoxoxoxoxoxoxoxoxoxoxxoooooooxoxoxoxoxoxoxoxoxoxoxoxoxoxooxoxoxoxoxoxoxoxoxox.</a:t>
            </a:r>
            <a:endParaRPr lang="en-US" sz="3100" b="1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602944" y="4833128"/>
            <a:ext cx="23506767" cy="26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014" tIns="46510" rIns="93014" bIns="46510">
            <a:spAutoFit/>
          </a:bodyPr>
          <a:lstStyle/>
          <a:p>
            <a:pPr algn="ctr" defTabSz="4182025">
              <a:lnSpc>
                <a:spcPct val="110000"/>
              </a:lnSpc>
              <a:defRPr/>
            </a:pPr>
            <a:r>
              <a:rPr lang="en-US" sz="8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Título</a:t>
            </a:r>
            <a:endParaRPr lang="en-US" sz="8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4182025">
              <a:lnSpc>
                <a:spcPct val="110000"/>
              </a:lnSpc>
              <a:defRPr/>
            </a:pPr>
            <a:r>
              <a:rPr lang="en-US" sz="8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Título</a:t>
            </a:r>
            <a:endParaRPr lang="en-US" sz="8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505" y="38955743"/>
            <a:ext cx="5947980" cy="2060631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18285135" y="17498244"/>
            <a:ext cx="11803007" cy="4492159"/>
            <a:chOff x="17570003" y="18949563"/>
            <a:chExt cx="11016024" cy="4417224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0003" y="18949564"/>
              <a:ext cx="4558699" cy="4417223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8515" y="18949563"/>
              <a:ext cx="6407512" cy="4417223"/>
            </a:xfrm>
            <a:prstGeom prst="rect">
              <a:avLst/>
            </a:prstGeom>
          </p:spPr>
        </p:pic>
      </p:grpSp>
      <p:pic>
        <p:nvPicPr>
          <p:cNvPr id="31" name="Imagem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489" y="38533561"/>
            <a:ext cx="2531016" cy="290463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182" y="39252352"/>
            <a:ext cx="2168778" cy="17497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798" y="39460725"/>
            <a:ext cx="3152862" cy="1349182"/>
          </a:xfrm>
          <a:prstGeom prst="rect">
            <a:avLst/>
          </a:prstGeom>
        </p:spPr>
      </p:pic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4176689" y="39447285"/>
            <a:ext cx="5904656" cy="155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032" tIns="47513" rIns="95032" bIns="47513"/>
          <a:lstStyle/>
          <a:p>
            <a:pPr algn="ctr" defTabSz="947310">
              <a:spcBef>
                <a:spcPct val="100000"/>
              </a:spcBef>
              <a:defRPr/>
            </a:pPr>
            <a:r>
              <a:rPr lang="pt-BR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FINANCIAMENTO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defTabSz="947310">
              <a:lnSpc>
                <a:spcPct val="150000"/>
              </a:lnSpc>
              <a:spcBef>
                <a:spcPts val="1871"/>
              </a:spcBef>
              <a:defRPr/>
            </a:pPr>
            <a:r>
              <a:rPr lang="en-US" sz="3100" b="1" dirty="0"/>
              <a:t>	</a:t>
            </a:r>
          </a:p>
        </p:txBody>
      </p:sp>
      <p:pic>
        <p:nvPicPr>
          <p:cNvPr id="16" name="Imagem 1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" y="17286"/>
            <a:ext cx="32404050" cy="40874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" y="42433875"/>
            <a:ext cx="324038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4646</TotalTime>
  <Words>45</Words>
  <Application>Microsoft Office PowerPoint</Application>
  <PresentationFormat>Personalizar</PresentationFormat>
  <Paragraphs>33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Design padrão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Raphael Rufino</dc:creator>
  <cp:lastModifiedBy>user</cp:lastModifiedBy>
  <cp:revision>225</cp:revision>
  <dcterms:created xsi:type="dcterms:W3CDTF">2004-09-18T16:59:41Z</dcterms:created>
  <dcterms:modified xsi:type="dcterms:W3CDTF">2019-07-01T11:48:50Z</dcterms:modified>
</cp:coreProperties>
</file>